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544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914250" y="2686350"/>
            <a:ext cx="103635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Безопасность в Keycloak: гарантия защиты данных
</a:t>
            </a: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Как Keycloak обеспечивает максимальную безопасность вашей системы.
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739776" y="5020200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Алгоритмы шифрования настраиваются для каждой отдельной реализации, что позволяет обеспечить максимальную гибкость и безопасность.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791025" y="2916088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поддерживает шифрование токенов на основе стандартов JWE. Это обеспечивает защиту данных, передаваемых через неоднородные среды.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6788823" y="2912938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Энд-ту-энд криптография в Keycloak позволяет защитить пользовательские данные от посторонних угроз и утечек информации.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2740871" y="2422863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7" name="Text 4"/>
          <p:cNvSpPr txBox="1"/>
          <p:nvPr/>
        </p:nvSpPr>
        <p:spPr>
          <a:xfrm>
            <a:off x="5689634" y="4497000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2800" dirty="0"/>
          </a:p>
        </p:txBody>
      </p:sp>
      <p:sp>
        <p:nvSpPr>
          <p:cNvPr id="8" name="Text 5"/>
          <p:cNvSpPr txBox="1"/>
          <p:nvPr/>
        </p:nvSpPr>
        <p:spPr>
          <a:xfrm>
            <a:off x="8738671" y="2422863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  <p:sp>
        <p:nvSpPr>
          <p:cNvPr id="9" name="Text 6"/>
          <p:cNvSpPr txBox="1"/>
          <p:nvPr/>
        </p:nvSpPr>
        <p:spPr>
          <a:xfrm>
            <a:off x="535200" y="6429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Шифрование токенов в Keycloak</a:t>
            </a:r>
            <a:endParaRPr lang="en-US" sz="3200" dirty="0"/>
          </a:p>
        </p:txBody>
      </p:sp>
      <p:sp>
        <p:nvSpPr>
          <p:cNvPr id="10" name="Text 7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2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0" y="3878619"/>
            <a:ext cx="10894500" cy="2393811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539250" y="523325"/>
            <a:ext cx="11113500" cy="206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Процедуры ротации ключей: автоматизация и ручное управление
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120402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Ротация ключей в Keycloak может быть автоматизирована через установку расписания, что минимизирует ручное вмешательство и снижает вероятность ошибок. Это особенно полезно в крупных развертываниях.
</a:t>
            </a: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678347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Ручное управление ротацией ключей предоставляет больше контроля над процессом. Администраторы могут выбирать подходящее время и условия замены ключей, основываясь на специфических требованиях безопасности.
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256 бит
</a:t>
            </a: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JWE и защита конфиденциальности информации в токенах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Документация IETF RFC 7516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JWE (JSON Web Encryption) обеспечивает защиту конфиденциальных данных токенов с шифрованием, основанным на ключах до 256 бит.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5500" y="378525"/>
            <a:ext cx="10876200" cy="628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Роли и группы: основы авторизации в Keycloak</a:t>
            </a:r>
            <a:endParaRPr lang="en-US" sz="3200" dirty="0"/>
          </a:p>
        </p:txBody>
      </p:sp>
      <p:sp>
        <p:nvSpPr>
          <p:cNvPr id="4" name="Text 1"/>
          <p:cNvSpPr txBox="1"/>
          <p:nvPr/>
        </p:nvSpPr>
        <p:spPr>
          <a:xfrm>
            <a:off x="3432625" y="3938200"/>
            <a:ext cx="7398600" cy="1216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Атрибуты пользователя могут уточнять его права доступа. Это позволяет учитывать дополнительные параметры при авторизации, кроме ролей и групп.</a:t>
            </a:r>
            <a:endParaRPr lang="en-US" sz="1500" dirty="0"/>
          </a:p>
        </p:txBody>
      </p:sp>
      <p:sp>
        <p:nvSpPr>
          <p:cNvPr id="5" name="Text 2"/>
          <p:cNvSpPr txBox="1"/>
          <p:nvPr/>
        </p:nvSpPr>
        <p:spPr>
          <a:xfrm>
            <a:off x="3826150" y="1443250"/>
            <a:ext cx="7451400" cy="125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Роли определяют уровень доступа пользователя в системе. В Keycloak администраторы могут создавать роли для каждого приложения или общего доступа.</a:t>
            </a:r>
            <a:endParaRPr lang="en-US" sz="1500" dirty="0"/>
          </a:p>
        </p:txBody>
      </p:sp>
      <p:sp>
        <p:nvSpPr>
          <p:cNvPr id="6" name="Text 3"/>
          <p:cNvSpPr txBox="1"/>
          <p:nvPr/>
        </p:nvSpPr>
        <p:spPr>
          <a:xfrm>
            <a:off x="3642850" y="2699125"/>
            <a:ext cx="7634700" cy="123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Группы объединяют пользователей для более удобного управления доступом. Они позволяют назначать роли множеству пользователей одновременно, оптимизируя администрирование.</a:t>
            </a:r>
            <a:endParaRPr lang="en-US" sz="1500" dirty="0"/>
          </a:p>
        </p:txBody>
      </p:sp>
      <p:sp>
        <p:nvSpPr>
          <p:cNvPr id="7" name="Text 4"/>
          <p:cNvSpPr txBox="1"/>
          <p:nvPr/>
        </p:nvSpPr>
        <p:spPr>
          <a:xfrm>
            <a:off x="3263961" y="5154700"/>
            <a:ext cx="7149600" cy="127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Скоупы обеспечивают детальную настройку авторизации. Они определяют, к каким ресурсам имеет доступ пользователь, детализируя его привилегии.</a:t>
            </a:r>
            <a:endParaRPr lang="en-US" sz="15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2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0" y="4111360"/>
            <a:ext cx="10715700" cy="1998729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1559200" y="6358500"/>
            <a:ext cx="632100" cy="45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322525" y="4164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Формирование политик, разрешений и ресурсов в Keycloak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643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Политики и их создание</a:t>
            </a:r>
            <a:endParaRPr lang="en-US" sz="2000" dirty="0"/>
          </a:p>
        </p:txBody>
      </p:sp>
      <p:sp>
        <p:nvSpPr>
          <p:cNvPr id="7" name="Text 3"/>
          <p:cNvSpPr txBox="1"/>
          <p:nvPr/>
        </p:nvSpPr>
        <p:spPr>
          <a:xfrm>
            <a:off x="643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Политики в Keycloak задают правила доступа к ресурсам. Они могут быть основаны на атрибутах пользователя, контекстных данных и внешних решениях.</a:t>
            </a:r>
            <a:endParaRPr lang="en-US" sz="1600" dirty="0"/>
          </a:p>
        </p:txBody>
      </p:sp>
      <p:sp>
        <p:nvSpPr>
          <p:cNvPr id="8" name="Text 4"/>
          <p:cNvSpPr txBox="1"/>
          <p:nvPr/>
        </p:nvSpPr>
        <p:spPr>
          <a:xfrm>
            <a:off x="6421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Разрешения и ресурсы</a:t>
            </a:r>
            <a:endParaRPr lang="en-US" sz="2000" dirty="0"/>
          </a:p>
        </p:txBody>
      </p:sp>
      <p:sp>
        <p:nvSpPr>
          <p:cNvPr id="9" name="Text 5"/>
          <p:cNvSpPr txBox="1"/>
          <p:nvPr/>
        </p:nvSpPr>
        <p:spPr>
          <a:xfrm>
            <a:off x="6421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Разрешения определяют доступ к конкретным ресурсам. Они позволяют детально настраивать, какие действия могут совершать пользователи над этими ресурсами.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Модель RBAC хорошо подходит для простых приложений, ABAC - для сложных, а контекстный доступ предоставляет гибкость и адаптируемость.Каждый подход имеет свои плюсы и минусы, выбор определяется не только сложностью, но и требованиями к безопасности.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Данные взяты из документации на Keycloak от 2023 года.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подходов RBAC, ABAC и контекстного доступа 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9477" y="150218"/>
            <a:ext cx="6537890" cy="6557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5682475" y="715915"/>
            <a:ext cx="6140100" cy="173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JavaScript-политики для сложных авторизационных сценариев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5682475" y="1813195"/>
            <a:ext cx="6140100" cy="344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Обзор JavaScript-политик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JavaScript-политики в Keycloak предоставляют гибкость в написании сложных логик для управления доступом, что позволяет интегрировать внешние системы и данные.
</a:t>
            </a:r>
            <a:r>
              <a:rPr lang="en-US" sz="27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Применение в сложных сценариях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Сложные сценарии авторизации могут использовать JavaScript-политики для проверки условий доступа, таких как время дня, геолокация и другие специфические параметры.</a:t>
            </a:r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598663" y="2478475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поддерживает подключение к внешним системам для принятия решений о доступе, таким как XACML или Open Policy Agent, расширяя его возможности авторизации.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6556388" y="5189450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Этот подход обеспечивает согласованность политик между различными системами, уменьшая сложность управления и риска несоответствия между ними.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431237" y="3812675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такими системами позволяет использовать их мощные движки для более сложных решений доступа, поддерживая гибкость и масштабируемость системы.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322525" y="4164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внешними системами политики решения</a:t>
            </a:r>
            <a:endParaRPr lang="en-US" sz="32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17</a:t>
            </a:r>
            <a:endParaRPr lang="en-US" sz="2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95%
</a:t>
            </a: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Аудит доступа и изменения в правах пользователей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Отчёт Gartner о безопасности, 2022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18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Аудит доступа позволяет отслеживать попытки изменения прав, что помогает в быстрой идентификации и реагировании на угрозы.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Настройки защиты от брутфорса: стратегия и реакция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Каждую успешную или неудачную попытку входа можно отслеживать. Администраторы получают уведомления, позволяющие быстро реагировать на подозрительную активность, изменяя параметры безопасности.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предлагает системы временных блокировок и порогов попыток. Это позволяет предотвратить атаки брутфорса, ограничивая количество неудачных попыток входа за короткий период.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859" y="2258"/>
            <a:ext cx="6976200" cy="68603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277465" y="4433850"/>
            <a:ext cx="5835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— это мощный инструмент для управления идентификацией и доступом, играющий ключевую роль в обеспечении безопасности. Он предлагает передовые решения для защиты данных и управления пользователями.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277465" y="1261000"/>
            <a:ext cx="58356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Роль Keycloak в IAM системах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17" y="2511713"/>
            <a:ext cx="485100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83" y="2511713"/>
            <a:ext cx="485100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3" y="4753825"/>
            <a:ext cx="363825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802" y="4753825"/>
            <a:ext cx="424462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Капча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Капча помогает предотвратить автоматизированные атаки, требуя дополнительного ввода от пользователя и подтверждения, что попытка авторизоваться исходит от человека.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Одноразовые пароли (OTP)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Одноразовые пароли добавляют уровень защиты, исключая возможность использования украденных логинов и паролей, повышая безопасность процесса аутентификации.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Геолокационные ограничения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Геолокационные ограничения позволяют блокировать попытки входа из небезопасных регионов, обеспечивая дополнительный контроль за исходом запросов авторизации.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Блокировка IP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Блокировка IP может быть настроена для ограниченного доступа определённых диапазонов IP, сокращая риск атак из подозрительных источников.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Меры противодействия подозрительной активности: Captcha, OTP</a:t>
            </a:r>
            <a:endParaRPr 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0" y="4111360"/>
            <a:ext cx="10715700" cy="1998729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1559200" y="6358500"/>
            <a:ext cx="632100" cy="45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21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322525" y="4164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Геолокационная защита и блокировки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643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Геолокационные ограничения</a:t>
            </a:r>
            <a:endParaRPr lang="en-US" sz="2000" dirty="0"/>
          </a:p>
        </p:txBody>
      </p:sp>
      <p:sp>
        <p:nvSpPr>
          <p:cNvPr id="7" name="Text 3"/>
          <p:cNvSpPr txBox="1"/>
          <p:nvPr/>
        </p:nvSpPr>
        <p:spPr>
          <a:xfrm>
            <a:off x="643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Геолокационные ограничения позволяют ограничивать доступ, исходя из географического расположения пользователя. Это помогает уменьшить риски атак, поступающих из стран с повышенной угрозой.</a:t>
            </a:r>
            <a:endParaRPr lang="en-US" sz="1600" dirty="0"/>
          </a:p>
        </p:txBody>
      </p:sp>
      <p:sp>
        <p:nvSpPr>
          <p:cNvPr id="8" name="Text 4"/>
          <p:cNvSpPr txBox="1"/>
          <p:nvPr/>
        </p:nvSpPr>
        <p:spPr>
          <a:xfrm>
            <a:off x="6421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Блокировка по странам</a:t>
            </a:r>
            <a:endParaRPr lang="en-US" sz="2000" dirty="0"/>
          </a:p>
        </p:txBody>
      </p:sp>
      <p:sp>
        <p:nvSpPr>
          <p:cNvPr id="9" name="Text 5"/>
          <p:cNvSpPr txBox="1"/>
          <p:nvPr/>
        </p:nvSpPr>
        <p:spPr>
          <a:xfrm>
            <a:off x="6421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Блокировка по странам на уровне Keycloak настраивается для предотвращения доступа из определённых стран. Это добавляет ещё один уровень защиты от несанкционированных входов.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Обнаружение аномального поведения и API защита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Обнаружение аномального поведения включает в себя мониторинг активности пользователей для выявления подозрительных действий. Автоматизированные инструменты помогают быстро реагировать на подобные инциденты.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 защита подразумевает установку лимитов на запросы и внедрение мер аутентификации для предотвращения DDoS-атак. Включает использование токенов для валидности доступа.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увеличения безопасности API применяется шифрование данных при передаче. Это предотвращает перехват информации и обеспечивает конфиденциальность пользовательских данных.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</a:t>
            </a:r>
            <a:endParaRPr lang="en-US" sz="2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9477" y="150218"/>
            <a:ext cx="6537890" cy="6557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5682475" y="715915"/>
            <a:ext cx="6140100" cy="173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безопасности HTTPS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5682475" y="1813195"/>
            <a:ext cx="6140100" cy="344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Обновление до TLS 1.3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TLS 1.3 рекомендуется для оптимальной защиты данных в Keycloak. Оно повышает скорость соединений, устраняя устаревшие алгоритмы и улучшая шифрование.
</a:t>
            </a:r>
            <a:r>
              <a:rPr lang="en-US" sz="27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Выбор шифровальных версий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Выбор актуальных шифровальных версий улучшает безопасность, исключая использование устаревших и уязвимых методов. Это уменьшает шансы на успешное проведение атак.</a:t>
            </a:r>
            <a:endParaRPr lang="en-US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24</a:t>
            </a:r>
            <a:endParaRPr lang="en-US" sz="2300" dirty="0"/>
          </a:p>
        </p:txBody>
      </p:sp>
      <p:sp>
        <p:nvSpPr>
          <p:cNvPr id="4" name="Text 1"/>
          <p:cNvSpPr txBox="1"/>
          <p:nvPr/>
        </p:nvSpPr>
        <p:spPr>
          <a:xfrm>
            <a:off x="504500" y="2031800"/>
            <a:ext cx="37257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CSP позволяет контролировать, какие ресурсы могут загружаться браузером, минимизируя риски инъекционных атак и XSS.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8026400" y="26280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HSTS обеспечивает, что все соединения с сервером выполняются через HTTPS, предотвращая эксфильтрацию данных в незащищённых каналах.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516200" y="4417275"/>
            <a:ext cx="3725700" cy="115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X-Content-Type-Options предотвращает выполнение непреднамеренного контента вопреки настройкам MIME, улучшая безопасность приложений.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8026400" y="49737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X-Frame-Options блокирует возможность внедрения вашего сайта во фреймы других сайтов, защищая от clickjacking-атак.</a:t>
            </a:r>
            <a:endParaRPr 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HTTP-заголовки безопасности Keycloak</a:t>
            </a:r>
            <a:endParaRPr 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67" y="2553383"/>
            <a:ext cx="502200" cy="4017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83" y="2511713"/>
            <a:ext cx="485100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16" y="4753825"/>
            <a:ext cx="485100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933" y="4795495"/>
            <a:ext cx="502200" cy="40176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ROLE client безопасности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ROLE client даёт возможность контролировать доступ к ресурсам, определяя, какие права имеются у каждого клиента.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TLS и мTLS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TLS и мTLS обеспечивают надёжную защиту данных при их передаче, гарантируя аутентификацию обеих сторон соединения.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Защита CSRF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Защита от CSRF-атак настраивается в Keycloak, предотвращая несанкционированные действия от имени пользователя.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Обработка CORS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Обработка CORS в Keycloak позволяет разрешать или ограничивать кросс-доменные запросы, защищая API от небезопасного доступа.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Технологии защиты и их применение</a:t>
            </a:r>
            <a:endParaRPr lang="en-US"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5" y="2511713"/>
            <a:ext cx="424462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121" y="2511713"/>
            <a:ext cx="363825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16" y="4753825"/>
            <a:ext cx="485100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483" y="4753825"/>
            <a:ext cx="485100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Принципы Zero Trust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Zero Trust основывается на постоянной проверки всех пользователей и устройств. Keycloak играет ключевую роль в этой архитектуре.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Адаптивная авторизация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поддерживает адаптивную авторизацию, где уровень доступа меняется в зависимости от поведения пользователя.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Контекстная авторизация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Контекстная авторизация в Keycloak учитывает обстоятельства доступа: устройство, местоположение и время. Это повышает гибкость политики безопасности.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решениями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легко интегрируется с различными системами безопасности. Это позволяет усилить защиту и мониторинг в рамках концепции Zero Trust.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в Zero Trust</a:t>
            </a:r>
            <a:endParaRPr lang="en-US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0" y="4111360"/>
            <a:ext cx="10715700" cy="1998729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1559200" y="6358500"/>
            <a:ext cx="632100" cy="45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27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322525" y="4164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и мониторинг в Keycloak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643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системами безопасности</a:t>
            </a:r>
            <a:endParaRPr lang="en-US" sz="2000" dirty="0"/>
          </a:p>
        </p:txBody>
      </p:sp>
      <p:sp>
        <p:nvSpPr>
          <p:cNvPr id="7" name="Text 3"/>
          <p:cNvSpPr txBox="1"/>
          <p:nvPr/>
        </p:nvSpPr>
        <p:spPr>
          <a:xfrm>
            <a:off x="643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существующими системами безопасности позволяет получать полную картину активности в сети, обеспечивая защиту на всех уровнях.</a:t>
            </a:r>
            <a:endParaRPr lang="en-US" sz="1600" dirty="0"/>
          </a:p>
        </p:txBody>
      </p:sp>
      <p:sp>
        <p:nvSpPr>
          <p:cNvPr id="8" name="Text 4"/>
          <p:cNvSpPr txBox="1"/>
          <p:nvPr/>
        </p:nvSpPr>
        <p:spPr>
          <a:xfrm>
            <a:off x="6421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Мониторинг активности и инцидентов</a:t>
            </a:r>
            <a:endParaRPr lang="en-US" sz="2000" dirty="0"/>
          </a:p>
        </p:txBody>
      </p:sp>
      <p:sp>
        <p:nvSpPr>
          <p:cNvPr id="9" name="Text 5"/>
          <p:cNvSpPr txBox="1"/>
          <p:nvPr/>
        </p:nvSpPr>
        <p:spPr>
          <a:xfrm>
            <a:off x="6421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Мониторинг активности пользователя и системных событий помогает быстро обнаруживать и реагировать на потенциальные угрозы, снижая риски безопасности.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28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обеспечивает соответствие требованиям SOC 2 и GDPR через политики минимизации данных и структуры управления.Анализ показывает, что Keycloak эффективно интегрирует меры соответствия, улучшая безопасность и управление данными.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Compliance Documentation, October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Соответствие Keycloak стандартам SOC 2 и GDPR</a:t>
            </a:r>
            <a:endParaRPr 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322401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Внедрение контейнеризации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Контейнеризация с использованием технологий Docker и Kubernetes позволяет запускать Keycloak в изолированной среде, минимизируя риски.</a:t>
            </a:r>
            <a:endParaRPr lang="en-US" sz="1900" dirty="0"/>
          </a:p>
        </p:txBody>
      </p:sp>
      <p:sp>
        <p:nvSpPr>
          <p:cNvPr id="4" name="Text 1"/>
          <p:cNvSpPr txBox="1"/>
          <p:nvPr/>
        </p:nvSpPr>
        <p:spPr>
          <a:xfrm>
            <a:off x="4191598" y="4872249"/>
            <a:ext cx="527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Управление секретами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Эффективное управление секретами включает использование инструментов, таких как Vault или AWS KMS, для защиты чувствительных данных.</a:t>
            </a:r>
            <a:endParaRPr lang="en-US" sz="1900" dirty="0"/>
          </a:p>
        </p:txBody>
      </p:sp>
      <p:sp>
        <p:nvSpPr>
          <p:cNvPr id="5" name="Text 2"/>
          <p:cNvSpPr txBox="1"/>
          <p:nvPr/>
        </p:nvSpPr>
        <p:spPr>
          <a:xfrm>
            <a:off x="7040476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Переход к DevSecOps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Переход к DevSecOps подразумевает интеграцию безопасности на всех этапах разработки, что повышает оперативность реагирования на уязвимости.</a:t>
            </a:r>
            <a:endParaRPr lang="en-US" sz="1900" dirty="0"/>
          </a:p>
        </p:txBody>
      </p:sp>
      <p:sp>
        <p:nvSpPr>
          <p:cNvPr id="6" name="Text 3"/>
          <p:cNvSpPr txBox="1"/>
          <p:nvPr/>
        </p:nvSpPr>
        <p:spPr>
          <a:xfrm>
            <a:off x="1386799" y="526300"/>
            <a:ext cx="94185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9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Лучшие практики и DevSecOps</a:t>
            </a:r>
            <a:endParaRPr lang="en-US" sz="29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29</a:t>
            </a: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9477" y="150218"/>
            <a:ext cx="6537890" cy="6557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5682475" y="715915"/>
            <a:ext cx="6140100" cy="173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История и эволюция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5682475" y="1813195"/>
            <a:ext cx="6140100" cy="344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Развитие Keycloak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был создан для упрощения управления доступом и быстро стал лидером среди открытых решений в этой области. Развитие Keycloak началось в 2014 году как часть проекта WildFly.
</a:t>
            </a:r>
            <a:r>
              <a:rPr lang="en-US" sz="27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Эволюция безопасности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 каждым обновлением Keycloak улучшает механизмы безопасности, внедряя поддержку современных алгоритмов шифрования и управления токенами. Появление интеграции с внешними системами только усилило его позиции.</a:t>
            </a:r>
            <a:endParaRPr lang="en-US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754825" y="2567100"/>
            <a:ext cx="9940500" cy="172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Важность безопасности в Keycloak
</a:t>
            </a: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предлагает множество инструментов безопасности, делая его мощным решением для IAM. Будущее развитие предусматривает расширение функциональности и улучшение защиты данных.</a:t>
            </a:r>
            <a:endParaRPr lang="en-US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300" dirty="0"/>
          </a:p>
        </p:txBody>
      </p:sp>
      <p:sp>
        <p:nvSpPr>
          <p:cNvPr id="4" name="Text 1"/>
          <p:cNvSpPr txBox="1"/>
          <p:nvPr/>
        </p:nvSpPr>
        <p:spPr>
          <a:xfrm>
            <a:off x="504500" y="2031800"/>
            <a:ext cx="37257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поддерживает модульную архитектуру, которая позволяет интегрировать различные механизмы защиты. Это обеспечивает гибкость и масштабируемость.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8026400" y="26280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архитектуре применяются серверные политики безопасности, которые взаимодействуют с клиентскими приложениями для контроля доступа на уровне API.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516200" y="4417275"/>
            <a:ext cx="3725700" cy="115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Компоненты Keycloak, такие как адаптеры и брокеры, обеспечивают взаимодействие между пользователем и системой, гарантируя безопасность обмена данными.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8026400" y="49737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Встроенные инструменты мониторинга и управления предупреждают администраторов о подозрительной активности, повышая уровень безопасности системы.</a:t>
            </a:r>
            <a:endParaRPr 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безопасности Keycloak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Преимущества Keycloak по безопасности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Благодаря открытой архитектуре и поддержке стандартов, Keycloak легко интегрируется с существующими системами безопасности, предоставляя надежный контроль над доступом.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обеспечивает многоуровневую защиту за счет адаптивного управления токенами и поддержке многофакторной аутентификации. Эти функции минимизируют риск несанкционированного доступа.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Сертификации и стандарты Keycloak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поддерживает сертификации, такие как SOC 2 и ISO 27001, что гарантирует соответствие высоким стандартам безопасности данных и обработки информации.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Регулярные обновления и тестирование обеспечивают Keycloak соответствие требованиям стандартов, таких как NIST и CIS, что делает его надежным выбором для корпоративных клиентов.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Участие в проектах с открытым исходным кодом позволяет Keycloak быстро адаптировать современные подходы и решения для улучшения защиты данных.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2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5" y="2511713"/>
            <a:ext cx="424462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02" y="2511713"/>
            <a:ext cx="424462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4" y="4753825"/>
            <a:ext cx="424462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02" y="4753825"/>
            <a:ext cx="424462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Токены доступа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Токены доступа используются для авторизации пользователей и предоставления им доступа к ресурсам в облаках и приложениях.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Обновляемые токены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Обновляемые токены обеспечивают возможность автоматического продления сеанса пользователя без повторной аутентификации.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Идентификационные токены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Идентификационные токены содержат информацию о пользователе и его учетной записи, упрощая управление сеансами.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Оффлайн токены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Оффлайн токены позволяют приложению получать доступ к ресурсам от имени пользователя даже при его отсутствии онлайн.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Типы токенов 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Тайминг токенов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Настройки срока жизни токенов в Keycloak важны для балансировки между удобством и безопасностью. Оптимальные значения определяются исходя из потребностей конкретной системы.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Практики включают защиту от угонов сессий и сохранение удобства для пользователя через гибкие параметры времени жизни и обновления токенов.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2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Токены подписываются различными алгоритмами, по-разному влияющими на безопасность и производительность. Выбор алгоритма зависит от ваших конкретных требований.RS256 обеспечивает баланс между безопасностью и производительностью. EdDSA рекомендуется для усиленной безопасности, но требует больше ресурсов.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Сравнительное тестирование 2023 года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алгоритмов подписания токенов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1865</Words>
  <Application>Microsoft Macintosh PowerPoint</Application>
  <PresentationFormat>Широкоэкранный</PresentationFormat>
  <Paragraphs>186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2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Антон Олисов</cp:lastModifiedBy>
  <cp:revision>1</cp:revision>
  <dcterms:created xsi:type="dcterms:W3CDTF">2025-03-04T10:57:52Z</dcterms:created>
  <dcterms:modified xsi:type="dcterms:W3CDTF">2025-03-04T10:59:23Z</dcterms:modified>
</cp:coreProperties>
</file>